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7" r:id="rId8"/>
    <p:sldId id="268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A5762-758A-4942-BF31-A2757575D8D8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597B19A-F791-464E-9F07-998113C1179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A5762-758A-4942-BF31-A2757575D8D8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B19A-F791-464E-9F07-998113C1179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A5762-758A-4942-BF31-A2757575D8D8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B19A-F791-464E-9F07-998113C1179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A5762-758A-4942-BF31-A2757575D8D8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B19A-F791-464E-9F07-998113C1179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A5762-758A-4942-BF31-A2757575D8D8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597B19A-F791-464E-9F07-998113C1179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A5762-758A-4942-BF31-A2757575D8D8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B19A-F791-464E-9F07-998113C1179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A5762-758A-4942-BF31-A2757575D8D8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B19A-F791-464E-9F07-998113C1179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A5762-758A-4942-BF31-A2757575D8D8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B19A-F791-464E-9F07-998113C1179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A5762-758A-4942-BF31-A2757575D8D8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B19A-F791-464E-9F07-998113C1179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A5762-758A-4942-BF31-A2757575D8D8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7B19A-F791-464E-9F07-998113C1179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A5762-758A-4942-BF31-A2757575D8D8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597B19A-F791-464E-9F07-998113C1179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32A5762-758A-4942-BF31-A2757575D8D8}" type="datetimeFigureOut">
              <a:rPr lang="ru-RU" smtClean="0"/>
              <a:pPr/>
              <a:t>15.02.2017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597B19A-F791-464E-9F07-998113C1179F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&#1086;&#1088;&#1084;&#1072;&#1085;&#1171;&#1072;%20&#1089;&#1072;&#1103;&#1093;&#1072;&#1090;.mp3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05%20Greensleeves.mp3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28794" y="1857364"/>
            <a:ext cx="55214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file"/>
              </a:rPr>
              <a:t>Тыныштық</a:t>
            </a:r>
            <a:r>
              <a:rPr lang="kk-KZ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сәті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85728"/>
            <a:ext cx="2000264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5 сынып Жаратылыстану</a:t>
            </a:r>
          </a:p>
          <a:p>
            <a:pPr algn="ctr"/>
            <a:r>
              <a:rPr lang="kk-KZ" dirty="0" smtClean="0"/>
              <a:t>Сабақ №20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86446" y="5286388"/>
            <a:ext cx="2928958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Қойгелді О.М.</a:t>
            </a:r>
          </a:p>
          <a:p>
            <a:pPr algn="ctr"/>
            <a:r>
              <a:rPr lang="kk-KZ" dirty="0" smtClean="0"/>
              <a:t>География пән мұғалімі</a:t>
            </a:r>
          </a:p>
          <a:p>
            <a:pPr algn="ctr"/>
            <a:r>
              <a:rPr lang="kk-KZ" dirty="0" smtClean="0"/>
              <a:t>Оғадиев Р.С.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57290" y="642918"/>
            <a:ext cx="703064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Сабақты қорытындылау кезеңі 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2071678"/>
            <a:ext cx="742955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dirty="0">
                <a:latin typeface="Times New Roman" pitchFamily="18" charset="0"/>
                <a:cs typeface="Times New Roman" pitchFamily="18" charset="0"/>
              </a:rPr>
              <a:t>Білгенім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Үйрендім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Үйренгім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келеді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42976" y="2500306"/>
            <a:ext cx="2143140" cy="171451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643306" y="2500306"/>
            <a:ext cx="2000264" cy="171451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857884" y="2500306"/>
            <a:ext cx="2000264" cy="171451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57290" y="500042"/>
            <a:ext cx="617355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Үйге тапсырма беру кезеңі </a:t>
            </a:r>
            <a:endParaRPr lang="ru-RU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57290" y="2571744"/>
            <a:ext cx="631070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6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kk-KZ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19. Таза заттар және қоспалар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928670"/>
            <a:ext cx="77220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hlinkClick r:id="rId2" action="ppaction://hlinkfile"/>
              </a:rPr>
              <a:t>Соңғы</a:t>
            </a:r>
            <a:r>
              <a:rPr lang="kk-KZ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тыныштық сәті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Қойгелді мектебі\күнтізбелік жоспар\5-11 сабақ жоспары\5 сынып саб жоспар\i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636267"/>
            <a:ext cx="7858180" cy="59077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857232"/>
            <a:ext cx="8333080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Мақсаттары</a:t>
            </a: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Оқушыларға таза заттар және қоспалар</a:t>
            </a:r>
            <a:r>
              <a:rPr lang="kk-KZ" sz="3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туралы мағлұмат беру</a:t>
            </a:r>
            <a:r>
              <a:rPr lang="kk-KZ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b="1" dirty="0" smtClean="0"/>
              <a:t> </a:t>
            </a:r>
            <a:endParaRPr lang="ru-RU" sz="3200" dirty="0" smtClean="0"/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Білімділік 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оқушыларға таза зат пен қоспа заттың айырмашылығын түсіндіру;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Дамытушылық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 өткен тақырыптармен байланыстыра отырып, сұрақтар қою арқылы ой-өрісін дамыту;</a:t>
            </a:r>
          </a:p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Тәрбиелік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оқушыларды еліне, жеріне деген сүйіспеншілікке, адамгершілікке, қоршаған ортаны қорғауға тәрбиелеу.</a:t>
            </a:r>
          </a:p>
          <a:p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1000108"/>
            <a:ext cx="8072494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k-KZ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Үй жұмысын тексеру </a:t>
            </a:r>
            <a:endParaRPr lang="kk-KZ" sz="36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ұрақатрды </a:t>
            </a:r>
            <a:r>
              <a:rPr lang="kk-KZ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қою</a:t>
            </a:r>
            <a:r>
              <a:rPr lang="kk-KZ" sz="36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kk-KZ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Физикалық өлшемдер дегеніміз?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kk-KZ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Табиғаттағы заттар қандай күйде кездеседі?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kk-KZ" sz="360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Диффузия деген не?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00298" y="214290"/>
            <a:ext cx="402148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4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Жаңа тақырып </a:t>
            </a:r>
            <a:r>
              <a:rPr lang="kk-KZ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142984"/>
            <a:ext cx="8001056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k-KZ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Таза зат табиғатта болмайды, болған жағдайда өте сирек. Табиғатта таза судың өзін сүзгіден тазартқан жағдайда ғана алуға болады.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Қоспалар-әр түрлі заттардың жиынтығы. Олар-сұйық, қатты және газ тәрізді деп бөлінеді. Мысалы, ауа-азот, оттек, көмірқышқыл газы және т.б. газдардың қосындысы. Теңіз суы-тұздың (қатты зат) және судың (сұйық зат) қоспасы. 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428604"/>
            <a:ext cx="8286808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kk-KZ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Балмұздақ –ол мұздың, қаймақтың, қош иістендіргіштің, ауаның, кей жағдайда тамаққа қосатын бояғыш заттардан тұрады. Сусындарды көпіретін етіп жасау үшін көмірқышқыл газын сұйықта ерітіп жасайды.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Қорыта айтқанда кез келген затты (тамақ, құрылыс материалы және т.б.) өмірде қолдану үшін түрлі қоспалар қосып дайындайды. Оны сен күнделікті өмірде пайдаланып та жүрсің. 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71472" y="1000108"/>
            <a:ext cx="8143932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Мынадай тәжірибе жасайық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Қанттың кішкене кесегін стақандағы таза суға салып ерітейік. Бастапқыда қант қатты күйдегі таза зат, ал су сұйық күйдегі таза зат болатын. Олардың қоспасы қанттың судағы ерітіндісі — бір ғана сұйық заттан құралғандай көрінеді. Қанттың судағы ерітіндісі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біртекті қоспаға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жатады.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Біртекті қоспаның құрамына кіретін заттардың бөлшектері жай көзбен, тіпті микроскоппен қарағанда да көрінбейді.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1000108"/>
            <a:ext cx="74295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Бордың бір түйірін ұнтақтап, стақандағы таза суға салып араластырайық. Қанша шайқасак та бордың суда ерімейтінін көреміз. Лайланған ерітінді бор мен судың әртекті коспасынан тұрады. Жай көзбен қарап, коспаның </a:t>
            </a:r>
            <a:r>
              <a:rPr lang="ru-RU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әртекті екеңдігін анықтаймыз</a:t>
            </a: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өйткені олұсақ бордың катты түйіршіктері мен сұйық судан тұрады.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0232" y="214290"/>
            <a:ext cx="450963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Жаңа </a:t>
            </a:r>
            <a:r>
              <a:rPr lang="kk-KZ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тақырыпты </a:t>
            </a:r>
            <a:r>
              <a:rPr lang="kk-KZ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бекіту 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643050"/>
            <a:ext cx="8072494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Қоспа заттарға мысал келтір. Оларды қалай ажыратуға болады?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Не себепті табиғатта таза заттар кездеспейді?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Сен күнделікті өмірде қандай суды пайдаланасын?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78</TotalTime>
  <Words>227</Words>
  <Application>Microsoft Office PowerPoint</Application>
  <PresentationFormat>Экран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Справедливость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Кызыл-орда</dc:creator>
  <cp:lastModifiedBy>Кызыл-орда</cp:lastModifiedBy>
  <cp:revision>7</cp:revision>
  <dcterms:created xsi:type="dcterms:W3CDTF">2017-01-30T15:47:35Z</dcterms:created>
  <dcterms:modified xsi:type="dcterms:W3CDTF">2017-02-15T09:41:11Z</dcterms:modified>
</cp:coreProperties>
</file>