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2" r:id="rId9"/>
    <p:sldId id="263" r:id="rId10"/>
    <p:sldId id="267" r:id="rId11"/>
    <p:sldId id="271" r:id="rId12"/>
    <p:sldId id="268" r:id="rId13"/>
    <p:sldId id="269" r:id="rId14"/>
    <p:sldId id="270" r:id="rId15"/>
    <p:sldId id="273" r:id="rId16"/>
    <p:sldId id="265" r:id="rId17"/>
    <p:sldId id="264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6D4590-4C19-4C67-BDBF-054415DE38D5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5B4813-F53F-4178-91B2-55EF9CEAE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178;&#1086;&#1081;&#1075;&#1077;&#1083;&#1076;&#1110;%20&#1084;&#1077;&#1082;&#1090;&#1077;&#1073;&#1110;\&#1082;&#1199;&#1085;&#1090;&#1110;&#1079;&#1073;&#1077;&#1083;&#1110;&#1082;%20&#1078;&#1086;&#1089;&#1087;&#1072;&#1088;\5%20&#1089;&#1099;&#1085;&#1099;&#1087;%20&#1089;&#1072;&#1073;%20&#1078;&#1086;&#1089;&#1087;&#1072;&#1088;\2%20&#1090;&#1086;&#1179;&#1089;&#1072;&#1085;\videoplayback%20(1).mp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18722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Жердің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 және құрамы.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3116"/>
            <a:ext cx="8458200" cy="396044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Мақсаттары: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Жердің құрылысы және құрамы туралы мағлұмат беру.</a:t>
            </a:r>
          </a:p>
          <a:p>
            <a:pPr algn="l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Білімділік: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 құрылысы және құрамы туралы оқушылардың білімін қалыптастыру.</a:t>
            </a:r>
          </a:p>
          <a:p>
            <a:pPr algn="l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Дамытушылық: 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жинақтаған білімдерін ары қарай дамыту.</a:t>
            </a:r>
          </a:p>
          <a:p>
            <a:pPr algn="l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Тәрбиелік: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логикалық ойлау мәдениетін қалыптастыру, даралық қабілетін сезіндіру, руханилыққа тәрбиелеу, табиғатты сүюге баулу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596" y="5572140"/>
            <a:ext cx="414340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Қойгелді О.М. </a:t>
            </a:r>
          </a:p>
          <a:p>
            <a:pPr algn="ctr"/>
            <a:r>
              <a:rPr lang="kk-KZ" dirty="0" smtClean="0"/>
              <a:t>География пән мұғалімі Оғадиев Р.С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0"/>
            <a:ext cx="2571768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5 сынып Жаратылыстану</a:t>
            </a:r>
          </a:p>
          <a:p>
            <a:pPr algn="ctr"/>
            <a:r>
              <a:rPr lang="kk-KZ" dirty="0" smtClean="0"/>
              <a:t>Сабақ №10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673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20688"/>
            <a:ext cx="4623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Мұхиттардың саны төртеу.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844824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Тынық мұхиты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1844824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Атлант мұхиты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6056" y="1844824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Үнді мұхиты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4" y="1741291"/>
            <a:ext cx="1874976" cy="78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Солтүстік мұзды мұхиты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347864" y="1143908"/>
            <a:ext cx="288032" cy="597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364088" y="1143908"/>
            <a:ext cx="216024" cy="597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81066">
            <a:off x="1801215" y="994422"/>
            <a:ext cx="346818" cy="83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Стрелка вниз 8"/>
          <p:cNvSpPr/>
          <p:nvPr/>
        </p:nvSpPr>
        <p:spPr>
          <a:xfrm rot="19334590">
            <a:off x="6828413" y="1096202"/>
            <a:ext cx="242994" cy="6324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472" y="3214686"/>
            <a:ext cx="14350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1736" y="3286124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2066" y="3286124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00892" y="3214686"/>
            <a:ext cx="18029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2714620"/>
            <a:ext cx="2777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Ағылшынша аудармасы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2440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files8.adme.ru/files/news/part_101/1015160/627060-R3L8T8D-1000-23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54944"/>
            <a:ext cx="9143999" cy="566013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643570" y="1571612"/>
            <a:ext cx="1064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Еуразия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2857496"/>
            <a:ext cx="1021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Африка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500174"/>
            <a:ext cx="12680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Солтүстік </a:t>
            </a:r>
          </a:p>
          <a:p>
            <a:pPr algn="ctr"/>
            <a:r>
              <a:rPr lang="kk-KZ" dirty="0" smtClean="0"/>
              <a:t>Америка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3500438"/>
            <a:ext cx="1116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Оңүстік </a:t>
            </a:r>
          </a:p>
          <a:p>
            <a:pPr algn="ctr"/>
            <a:r>
              <a:rPr lang="kk-KZ" dirty="0" smtClean="0"/>
              <a:t>Америка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5500702"/>
            <a:ext cx="1426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Антарктида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29454" y="4000504"/>
            <a:ext cx="1314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Аустралия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4563521">
            <a:off x="857224" y="3143248"/>
            <a:ext cx="1732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Тынық мұхиты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4368289">
            <a:off x="7210030" y="2912086"/>
            <a:ext cx="1732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Тынық мұхиты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5178762">
            <a:off x="2962230" y="2821810"/>
            <a:ext cx="18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Атлант мұхиты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500438"/>
            <a:ext cx="1481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Үнді мұхиты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714356"/>
            <a:ext cx="2798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Солтүстік мұзды мұхиты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sya.ru/health/geologiya-pninen-ou-distemelik-kesheni-joari-ou-orindarini-5v0/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8592043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dereksiz.org/jer-planetasini-evolyuciyasi/177320_html_m6cc2b9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42918"/>
            <a:ext cx="7124880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ages.myshared.ru/6/542833/slide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extremetech.com/wp-content/uploads/2013/04/Earth-crust-cutaway-english.svg_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8942712" cy="614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764704"/>
            <a:ext cx="3606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I</a:t>
            </a:r>
            <a:r>
              <a:rPr lang="en-US" sz="3200" dirty="0">
                <a:solidFill>
                  <a:srgbClr val="00B050"/>
                </a:solidFill>
              </a:rPr>
              <a:t>V</a:t>
            </a:r>
            <a:r>
              <a:rPr lang="en-US" sz="3200" dirty="0" smtClean="0">
                <a:solidFill>
                  <a:srgbClr val="00B050"/>
                </a:solidFill>
              </a:rPr>
              <a:t>.</a:t>
            </a:r>
            <a:r>
              <a:rPr lang="ru-RU" sz="3200" dirty="0" smtClean="0">
                <a:solidFill>
                  <a:srgbClr val="00B050"/>
                </a:solidFill>
              </a:rPr>
              <a:t>Сабақты бекіту.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2643182"/>
            <a:ext cx="85725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7788" algn="l"/>
                <a:tab pos="596900" algn="l"/>
              </a:tabLs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Жердің ішкі құрылымында қандай қабықтар бар?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7788" algn="l"/>
                <a:tab pos="596900" algn="l"/>
              </a:tabLs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Литосфера дегеніміз не? Ол қандай қабаттардан тұрады?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77788" algn="l"/>
                <a:tab pos="596900" algn="l"/>
              </a:tabLs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Жер қыртысының қай бөлігінде оның қалындығы жоғары?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481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643050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Бағалау.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 сабаққа қатысуларына, тапсырмаларды орындауларына қарай, жауаптарының дұрыстығына қарай 5 баллдық шкаламен бағалайды.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742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20688"/>
            <a:ext cx="5120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VI.</a:t>
            </a:r>
            <a:r>
              <a:rPr lang="ru-RU" sz="3600" dirty="0" smtClean="0">
                <a:solidFill>
                  <a:srgbClr val="00B050"/>
                </a:solidFill>
              </a:rPr>
              <a:t>Үйге тапсырма беру.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2571744"/>
            <a:ext cx="68477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Жердің құрылысы және құрамы.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77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57332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барысы:</a:t>
            </a:r>
          </a:p>
          <a:p>
            <a:endParaRPr lang="ru-RU" sz="36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 Ұйымдастыру кезеңі.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Оқушылармен шаттық шеңберін құрап, бүгінгі және болашаққа бір-біріне жылы лебіздерін айту. Оқушыларды түгендеу, оқу құралдарын дайындатып, зейіндерін сабаққа аударту.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68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тапсырмасын тексеру.</a:t>
            </a:r>
          </a:p>
          <a:p>
            <a:pPr algn="ctr"/>
            <a:endParaRPr lang="en-US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Географиялық карта дегеніміз не?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Глобустың картадан қандай айырмашылығы бар?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Масштаб деген не? 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Масштаб қандай түрлерге бөлінеді?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Сенің ойынша географиялық карталардың маңызы неде?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037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987824" y="487614"/>
            <a:ext cx="273630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Масштаб </a:t>
            </a:r>
          </a:p>
          <a:p>
            <a:pPr algn="ctr"/>
            <a:r>
              <a:rPr lang="en-US" dirty="0" smtClean="0"/>
              <a:t>Scale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2435175"/>
            <a:ext cx="180020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Сандық масштаб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55876" y="2442616"/>
            <a:ext cx="180020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Атаулы масштаб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16216" y="2435175"/>
            <a:ext cx="187220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Сызықтық масштаб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2934323">
            <a:off x="2351706" y="1413927"/>
            <a:ext cx="269736" cy="924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514369">
            <a:off x="5904320" y="1567741"/>
            <a:ext cx="78105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трелка вниз 6"/>
          <p:cNvSpPr/>
          <p:nvPr/>
        </p:nvSpPr>
        <p:spPr>
          <a:xfrm>
            <a:off x="4139952" y="1913413"/>
            <a:ext cx="216024" cy="521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244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75514" y="1340768"/>
            <a:ext cx="2803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сабақ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517727"/>
            <a:ext cx="6551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 құрылысы және құрамы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97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Біздің ғаламшарымыз ортасындағы ядросынан бастап атмосфераның жоғарғы бөлігіне дейін бірнеше қабықтардан тұрады. Литосфераның жоғары қабаты (жер қыртысы) жер бетіндегі барлық сулар-гидросфера, жердең 20 км бейіктікке дейінгі  атмосфераның төменгі қабатын және бүкіл тірі ағзалардың өмір сүру аймағын қосып-бұл аралықтарды географиялық қабық дейміз.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2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64704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Жерде географиялық қабық тіршіліктің дамуымен су айналымының нәтижесінде қалыптасты. Су айналымы жер қыртысын, атмосфераны, гидросфераны бір-бірімен байланыстырып, өсімдік жамылғысының өсуіне әсер етті. Адамдар географиялық қабықтың өзгеруіне ықпал етті.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Географиялық қабықтың пайда болуынан ірі табиғи кешендері-материктер мен мұхиттар қалыптасты.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59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928802"/>
            <a:ext cx="4209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Сергіту сәті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5-конечная звезда 2">
            <a:hlinkClick r:id="rId2" action="ppaction://hlinkfile"/>
          </p:cNvPr>
          <p:cNvSpPr/>
          <p:nvPr/>
        </p:nvSpPr>
        <p:spPr>
          <a:xfrm>
            <a:off x="6858016" y="4929198"/>
            <a:ext cx="1428760" cy="135732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8072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 жүзінде 6 материк немесе құрлық бар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07704" y="1628800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Еуразия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3501" y="2744924"/>
            <a:ext cx="1872851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Африка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07704" y="3645024"/>
            <a:ext cx="18686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Солтүстік Америка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7704" y="4509120"/>
            <a:ext cx="18686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Оңүстік Америка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7704" y="5373216"/>
            <a:ext cx="18686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Антарктида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03501" y="6093296"/>
            <a:ext cx="1876411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Аустралия 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59632" y="1277471"/>
            <a:ext cx="0" cy="503184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259632" y="1988840"/>
            <a:ext cx="504056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331640" y="3068960"/>
            <a:ext cx="432048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331640" y="3933056"/>
            <a:ext cx="432048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331640" y="4797152"/>
            <a:ext cx="432048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331640" y="5661248"/>
            <a:ext cx="432048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259632" y="6309320"/>
            <a:ext cx="504056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5076056" y="1609104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76056" y="2722954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076056" y="3649379"/>
            <a:ext cx="2088232" cy="57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76056" y="4509120"/>
            <a:ext cx="208823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76056" y="5373216"/>
            <a:ext cx="208823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72645" y="6192688"/>
            <a:ext cx="2088232" cy="5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3995936" y="1844824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46183"/>
            <a:ext cx="749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2573" y="3832249"/>
            <a:ext cx="749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9800" y="4696345"/>
            <a:ext cx="749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0785" y="5465487"/>
            <a:ext cx="749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3433" y="6366221"/>
            <a:ext cx="749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4857752" y="1214422"/>
            <a:ext cx="2777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Ағылшынша аудармасы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0927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</TotalTime>
  <Words>303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Тақырыбы:  Жердің құрылысы және құрамы.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 Жердің құрылысы және құрамы.</dc:title>
  <dc:creator>Кызыл-орда</dc:creator>
  <cp:lastModifiedBy>Кызыл-орда</cp:lastModifiedBy>
  <cp:revision>18</cp:revision>
  <dcterms:created xsi:type="dcterms:W3CDTF">2016-11-14T14:47:21Z</dcterms:created>
  <dcterms:modified xsi:type="dcterms:W3CDTF">2017-02-15T09:39:12Z</dcterms:modified>
</cp:coreProperties>
</file>